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Shape 17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/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111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0" name="Body Level One…"/>
          <p:cNvSpPr txBox="1"/>
          <p:nvPr>
            <p:ph type="body" sz="half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9" name="Body Level One…"/>
          <p:cNvSpPr txBox="1"/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" name="Text Placeholder 4"/>
          <p:cNvSpPr/>
          <p:nvPr>
            <p:ph type="body" sz="quarter" idx="21"/>
          </p:nvPr>
        </p:nvSpPr>
        <p:spPr>
          <a:xfrm>
            <a:off x="4645026" y="1151334"/>
            <a:ext cx="4041776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itle Text"/>
          <p:cNvSpPr txBox="1"/>
          <p:nvPr>
            <p:ph type="title"/>
          </p:nvPr>
        </p:nvSpPr>
        <p:spPr>
          <a:xfrm>
            <a:off x="457201" y="204786"/>
            <a:ext cx="3008314" cy="871539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154" name="Body Level One…"/>
          <p:cNvSpPr txBox="1"/>
          <p:nvPr>
            <p:ph type="body" idx="1"/>
          </p:nvPr>
        </p:nvSpPr>
        <p:spPr>
          <a:xfrm>
            <a:off x="3575050" y="204788"/>
            <a:ext cx="5111750" cy="438983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5" name="Text Placeholder 3"/>
          <p:cNvSpPr/>
          <p:nvPr>
            <p:ph type="body" sz="half" idx="21"/>
          </p:nvPr>
        </p:nvSpPr>
        <p:spPr>
          <a:xfrm>
            <a:off x="457200" y="1076326"/>
            <a:ext cx="3008315" cy="351829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Text"/>
          <p:cNvSpPr txBox="1"/>
          <p:nvPr>
            <p:ph type="title"/>
          </p:nvPr>
        </p:nvSpPr>
        <p:spPr>
          <a:xfrm>
            <a:off x="1792288" y="3600450"/>
            <a:ext cx="5486401" cy="425054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164" name="Picture Placeholder 2"/>
          <p:cNvSpPr/>
          <p:nvPr>
            <p:ph type="pic" sz="half" idx="21"/>
          </p:nvPr>
        </p:nvSpPr>
        <p:spPr>
          <a:xfrm>
            <a:off x="1792288" y="459581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65" name="Body Level One…"/>
          <p:cNvSpPr txBox="1"/>
          <p:nvPr>
            <p:ph type="body" sz="quarter" idx="1"/>
          </p:nvPr>
        </p:nvSpPr>
        <p:spPr>
          <a:xfrm>
            <a:off x="1792288" y="4025503"/>
            <a:ext cx="5486401" cy="6036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4645026" y="1151334"/>
            <a:ext cx="4041776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57201" y="204786"/>
            <a:ext cx="3008314" cy="871539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xfrm>
            <a:off x="3575050" y="204788"/>
            <a:ext cx="5111750" cy="438983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half" idx="21"/>
          </p:nvPr>
        </p:nvSpPr>
        <p:spPr>
          <a:xfrm>
            <a:off x="457200" y="1076326"/>
            <a:ext cx="3008315" cy="351829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1792288" y="3600450"/>
            <a:ext cx="5486401" cy="425054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1792288" y="459581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1792288" y="4025503"/>
            <a:ext cx="5486401" cy="6036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28176" y="4780032"/>
            <a:ext cx="258624" cy="24830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3.tif"/><Relationship Id="rId6" Type="http://schemas.openxmlformats.org/officeDocument/2006/relationships/image" Target="../media/image4.tif"/><Relationship Id="rId7" Type="http://schemas.openxmlformats.org/officeDocument/2006/relationships/image" Target="../media/image5.tif"/><Relationship Id="rId8" Type="http://schemas.openxmlformats.org/officeDocument/2006/relationships/image" Target="../media/image6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ubtitle 2"/>
          <p:cNvSpPr txBox="1"/>
          <p:nvPr>
            <p:ph type="subTitle" sz="quarter" idx="1"/>
          </p:nvPr>
        </p:nvSpPr>
        <p:spPr>
          <a:xfrm>
            <a:off x="289424" y="4109413"/>
            <a:ext cx="6400801" cy="752303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80000"/>
              </a:lnSpc>
              <a:defRPr sz="2000">
                <a:solidFill>
                  <a:srgbClr val="EEECE1"/>
                </a:solidFill>
                <a:latin typeface="Relay-Regular"/>
                <a:ea typeface="Relay-Regular"/>
                <a:cs typeface="Relay-Regular"/>
                <a:sym typeface="Relay-Regular"/>
              </a:defRPr>
            </a:pPr>
          </a:p>
        </p:txBody>
      </p:sp>
      <p:pic>
        <p:nvPicPr>
          <p:cNvPr id="176" name="Imagem 3" descr="Imagem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Subtitle 2"/>
          <p:cNvSpPr txBox="1"/>
          <p:nvPr/>
        </p:nvSpPr>
        <p:spPr>
          <a:xfrm>
            <a:off x="487544" y="3966071"/>
            <a:ext cx="8321312" cy="980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ctr">
              <a:lnSpc>
                <a:spcPts val="6900"/>
              </a:lnSpc>
              <a:defRPr b="1" sz="3200">
                <a:solidFill>
                  <a:srgbClr val="EEECE1"/>
                </a:solidFill>
              </a:defRPr>
            </a:lvl1pPr>
          </a:lstStyle>
          <a:p>
            <a:pPr/>
            <a:r>
              <a:t>XIII FESTIVAL DE SOFTWARES</a:t>
            </a:r>
            <a:endParaRPr b="0"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itle 1"/>
          <p:cNvSpPr txBox="1"/>
          <p:nvPr>
            <p:ph type="title"/>
          </p:nvPr>
        </p:nvSpPr>
        <p:spPr>
          <a:xfrm>
            <a:off x="704368" y="187943"/>
            <a:ext cx="6709272" cy="857251"/>
          </a:xfrm>
          <a:prstGeom prst="rect">
            <a:avLst/>
          </a:prstGeom>
        </p:spPr>
        <p:txBody>
          <a:bodyPr/>
          <a:lstStyle>
            <a:lvl1pPr algn="l">
              <a:defRPr b="1" sz="5400">
                <a:solidFill>
                  <a:srgbClr val="005AAA"/>
                </a:solidFill>
              </a:defRPr>
            </a:lvl1pPr>
          </a:lstStyle>
          <a:p>
            <a:pPr/>
            <a:r>
              <a:t>Cripto</a:t>
            </a:r>
          </a:p>
        </p:txBody>
      </p:sp>
      <p:sp>
        <p:nvSpPr>
          <p:cNvPr id="180" name="Content Placeholder 2"/>
          <p:cNvSpPr txBox="1"/>
          <p:nvPr>
            <p:ph type="body" sz="quarter" idx="1"/>
          </p:nvPr>
        </p:nvSpPr>
        <p:spPr>
          <a:xfrm>
            <a:off x="502107" y="1137026"/>
            <a:ext cx="2241970" cy="617433"/>
          </a:xfrm>
          <a:prstGeom prst="rect">
            <a:avLst/>
          </a:prstGeom>
        </p:spPr>
        <p:txBody>
          <a:bodyPr/>
          <a:lstStyle>
            <a:lvl1pPr marL="294893" indent="-294893" defTabSz="393192">
              <a:spcBef>
                <a:spcPts val="600"/>
              </a:spcBef>
              <a:defRPr sz="1720">
                <a:solidFill>
                  <a:schemeClr val="accent1">
                    <a:satOff val="-4409"/>
                    <a:lumOff val="-10509"/>
                  </a:schemeClr>
                </a:solidFill>
              </a:defRPr>
            </a:lvl1pPr>
          </a:lstStyle>
          <a:p>
            <a:pPr/>
            <a:r>
              <a:t>Um mensageiro para conhecer pessoas.</a:t>
            </a:r>
          </a:p>
        </p:txBody>
      </p:sp>
      <p:pic>
        <p:nvPicPr>
          <p:cNvPr id="181" name="Simulator Screen Shot - iPhone 11 - 2021-05-30 at 15.38.19.png" descr="Simulator Screen Shot - iPhone 11 - 2021-05-30 at 15.38.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92967" y="716011"/>
            <a:ext cx="1932074" cy="41814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Simulator Screen Shot - iPhone 11 - 2021-05-30 at 15.42.13.png" descr="Simulator Screen Shot - iPhone 11 - 2021-05-30 at 15.42.1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38676" y="716011"/>
            <a:ext cx="1932075" cy="41814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ontent Placeholder 2"/>
          <p:cNvSpPr txBox="1"/>
          <p:nvPr>
            <p:ph type="body" sz="quarter" idx="1"/>
          </p:nvPr>
        </p:nvSpPr>
        <p:spPr>
          <a:xfrm>
            <a:off x="693415" y="118020"/>
            <a:ext cx="6871620" cy="617433"/>
          </a:xfrm>
          <a:prstGeom prst="rect">
            <a:avLst/>
          </a:prstGeom>
        </p:spPr>
        <p:txBody>
          <a:bodyPr/>
          <a:lstStyle>
            <a:lvl1pPr marL="329183" indent="-329183" defTabSz="438911">
              <a:defRPr sz="1919">
                <a:solidFill>
                  <a:schemeClr val="accent1">
                    <a:satOff val="-4409"/>
                    <a:lumOff val="-10509"/>
                  </a:schemeClr>
                </a:solidFill>
              </a:defRPr>
            </a:lvl1pPr>
          </a:lstStyle>
          <a:p>
            <a:pPr/>
            <a:r>
              <a:t>Os usuários podem alterar o seu nome e sua foto de perfil a partir do menu de configurações.</a:t>
            </a:r>
          </a:p>
        </p:txBody>
      </p:sp>
      <p:pic>
        <p:nvPicPr>
          <p:cNvPr id="185" name="Simulator Screen Shot - iPhone 11 - 2021-05-30 at 15.47.24.png" descr="Simulator Screen Shot - iPhone 11 - 2021-05-30 at 15.47.2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99855" y="750246"/>
            <a:ext cx="1944290" cy="42079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ontent Placeholder 2"/>
          <p:cNvSpPr txBox="1"/>
          <p:nvPr>
            <p:ph type="body" sz="quarter" idx="1"/>
          </p:nvPr>
        </p:nvSpPr>
        <p:spPr>
          <a:xfrm>
            <a:off x="693415" y="118020"/>
            <a:ext cx="7757170" cy="617433"/>
          </a:xfrm>
          <a:prstGeom prst="rect">
            <a:avLst/>
          </a:prstGeom>
        </p:spPr>
        <p:txBody>
          <a:bodyPr/>
          <a:lstStyle>
            <a:lvl1pPr marL="342899" indent="-342899">
              <a:defRPr sz="2000">
                <a:solidFill>
                  <a:schemeClr val="accent1">
                    <a:satOff val="-4409"/>
                    <a:lumOff val="-10509"/>
                  </a:schemeClr>
                </a:solidFill>
              </a:defRPr>
            </a:lvl1pPr>
          </a:lstStyle>
          <a:p>
            <a:pPr/>
            <a:r>
              <a:t>Os usuários podem descobrir contatos e iniciar conversas.</a:t>
            </a:r>
          </a:p>
        </p:txBody>
      </p:sp>
      <p:pic>
        <p:nvPicPr>
          <p:cNvPr id="188" name="Simulator Screen Shot - iPhone 11 - 2021-05-30 at 15.43.09.png" descr="Simulator Screen Shot - iPhone 11 - 2021-05-30 at 15.43.0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78532" y="698770"/>
            <a:ext cx="1730835" cy="37459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Simulator Screen Shot - iPhone 11 - 2021-05-30 at 15.43.40.png" descr="Simulator Screen Shot - iPhone 11 - 2021-05-30 at 15.43.4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643165" y="698770"/>
            <a:ext cx="1730834" cy="37459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ontent Placeholder 2"/>
          <p:cNvSpPr txBox="1"/>
          <p:nvPr>
            <p:ph type="body" sz="quarter" idx="1"/>
          </p:nvPr>
        </p:nvSpPr>
        <p:spPr>
          <a:xfrm>
            <a:off x="781658" y="181144"/>
            <a:ext cx="6738816" cy="617434"/>
          </a:xfrm>
          <a:prstGeom prst="rect">
            <a:avLst/>
          </a:prstGeom>
        </p:spPr>
        <p:txBody>
          <a:bodyPr/>
          <a:lstStyle/>
          <a:p>
            <a:pPr marL="250316" indent="-250316" defTabSz="333756">
              <a:spcBef>
                <a:spcPts val="500"/>
              </a:spcBef>
              <a:defRPr sz="1460">
                <a:solidFill>
                  <a:schemeClr val="accent1">
                    <a:satOff val="-4409"/>
                    <a:lumOff val="-10509"/>
                  </a:schemeClr>
                </a:solidFill>
              </a:defRPr>
            </a:pPr>
            <a:r>
              <a:t>Quando o destinatário recebe uma nova mensagem, é exibido um ícone na conversa.</a:t>
            </a:r>
          </a:p>
          <a:p>
            <a:pPr marL="250316" indent="-250316" defTabSz="333756">
              <a:spcBef>
                <a:spcPts val="500"/>
              </a:spcBef>
              <a:defRPr sz="1460">
                <a:solidFill>
                  <a:schemeClr val="accent1">
                    <a:satOff val="-4409"/>
                    <a:lumOff val="-10509"/>
                  </a:schemeClr>
                </a:solidFill>
              </a:defRPr>
            </a:pPr>
            <a:r>
              <a:t>É possível responder a mensagem ou apaga-la.</a:t>
            </a:r>
          </a:p>
        </p:txBody>
      </p:sp>
      <p:pic>
        <p:nvPicPr>
          <p:cNvPr id="192" name="Simulator Screen Shot - iPhone 11 - 2021-05-30 at 15.50.41.png" descr="Simulator Screen Shot - iPhone 11 - 2021-05-30 at 15.50.4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9593" y="845383"/>
            <a:ext cx="1825829" cy="39515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Simulator Screen Shot - iPhone 11 - 2021-05-30 at 15.50.47.png" descr="Simulator Screen Shot - iPhone 11 - 2021-05-30 at 15.50.4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18175" y="824442"/>
            <a:ext cx="1825828" cy="39515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Simulator Screen Shot - iPhone 11 - 2021-05-30 at 15.51.02.png" descr="Simulator Screen Shot - iPhone 11 - 2021-05-30 at 15.51.0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688578" y="824442"/>
            <a:ext cx="1825829" cy="39515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ontent Placeholder 2"/>
          <p:cNvSpPr txBox="1"/>
          <p:nvPr>
            <p:ph type="body" sz="quarter" idx="1"/>
          </p:nvPr>
        </p:nvSpPr>
        <p:spPr>
          <a:xfrm>
            <a:off x="693415" y="118020"/>
            <a:ext cx="6871620" cy="617433"/>
          </a:xfrm>
          <a:prstGeom prst="rect">
            <a:avLst/>
          </a:prstGeom>
        </p:spPr>
        <p:txBody>
          <a:bodyPr/>
          <a:lstStyle>
            <a:lvl1pPr marL="329183" indent="-329183" defTabSz="438911">
              <a:defRPr sz="1919">
                <a:solidFill>
                  <a:schemeClr val="accent1">
                    <a:satOff val="-4409"/>
                    <a:lumOff val="-10509"/>
                  </a:schemeClr>
                </a:solidFill>
              </a:defRPr>
            </a:lvl1pPr>
          </a:lstStyle>
          <a:p>
            <a:pPr/>
            <a:r>
              <a:t>Tecnologias e ferramentas utilizadas no desenvolvimento do APP.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7549" y="912148"/>
            <a:ext cx="2645978" cy="13229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04620" y="557400"/>
            <a:ext cx="2571576" cy="19286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097937" y="3763796"/>
            <a:ext cx="2645978" cy="13229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516058" y="1827568"/>
            <a:ext cx="2645978" cy="14883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89574" y="2537400"/>
            <a:ext cx="2937977" cy="154341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3861003" y="2615233"/>
            <a:ext cx="2526684" cy="10194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